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76" r:id="rId2"/>
    <p:sldMasterId id="2147483690" r:id="rId3"/>
    <p:sldMasterId id="2147483693" r:id="rId4"/>
  </p:sldMasterIdLst>
  <p:sldIdLst>
    <p:sldId id="256" r:id="rId5"/>
    <p:sldId id="259" r:id="rId6"/>
    <p:sldId id="257" r:id="rId7"/>
    <p:sldId id="258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428F"/>
    <a:srgbClr val="FFA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/>
    <p:restoredTop sz="94658"/>
  </p:normalViewPr>
  <p:slideViewPr>
    <p:cSldViewPr snapToGrid="0">
      <p:cViewPr varScale="1">
        <p:scale>
          <a:sx n="116" d="100"/>
          <a:sy n="116" d="100"/>
        </p:scale>
        <p:origin x="1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773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58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746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258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21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01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theme" Target="../theme/theme1.xml"/><Relationship Id="rId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ontwerp&#10;&#10;Door AI gegenereerde inhoud is mogelijk onjuist.">
            <a:extLst>
              <a:ext uri="{FF2B5EF4-FFF2-40B4-BE49-F238E27FC236}">
                <a16:creationId xmlns:a16="http://schemas.microsoft.com/office/drawing/2014/main" id="{F787C590-E091-F3C2-1B20-63F79EDBCB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847"/>
            <a:ext cx="12192000" cy="6313918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DBFE4A0-62EF-C40C-B528-61EDCE383D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E496FAF-DA6B-4E4F-FEDB-7088D56E8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603" y="1041990"/>
            <a:ext cx="8373476" cy="2387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VOORBLAD</a:t>
            </a:r>
            <a:br>
              <a:rPr lang="nl-NL" dirty="0"/>
            </a:br>
            <a:r>
              <a:rPr lang="nl-NL" dirty="0"/>
              <a:t>FLEVOLAND</a:t>
            </a:r>
            <a:br>
              <a:rPr lang="nl-NL" dirty="0"/>
            </a:br>
            <a:r>
              <a:rPr lang="nl-NL" dirty="0"/>
              <a:t>40 JAAR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10F0DE7-6564-B1B3-6902-DB93A1E949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972492" y="342465"/>
            <a:ext cx="1963104" cy="1912379"/>
          </a:xfrm>
          <a:prstGeom prst="rect">
            <a:avLst/>
          </a:prstGeom>
        </p:spPr>
      </p:pic>
      <p:sp>
        <p:nvSpPr>
          <p:cNvPr id="6" name="Tijdelijke aanduiding voor titel 1">
            <a:extLst>
              <a:ext uri="{FF2B5EF4-FFF2-40B4-BE49-F238E27FC236}">
                <a16:creationId xmlns:a16="http://schemas.microsoft.com/office/drawing/2014/main" id="{6FF47B04-B7B6-59F7-393A-BB19803EB74B}"/>
              </a:ext>
            </a:extLst>
          </p:cNvPr>
          <p:cNvSpPr txBox="1">
            <a:spLocks/>
          </p:cNvSpPr>
          <p:nvPr userDrawn="1"/>
        </p:nvSpPr>
        <p:spPr>
          <a:xfrm>
            <a:off x="1057603" y="3540641"/>
            <a:ext cx="8720470" cy="2387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2">
                    <a:lumMod val="25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nl-NL" sz="2800" b="1" i="1" dirty="0">
                <a:latin typeface="+mj-lt"/>
                <a:ea typeface="Open Sans SemiBold" pitchFamily="2" charset="0"/>
                <a:cs typeface="Open Sans SemiBold" pitchFamily="2" charset="0"/>
              </a:rPr>
              <a:t>Onderkop</a:t>
            </a:r>
          </a:p>
        </p:txBody>
      </p:sp>
    </p:spTree>
    <p:extLst>
      <p:ext uri="{BB962C8B-B14F-4D97-AF65-F5344CB8AC3E}">
        <p14:creationId xmlns:p14="http://schemas.microsoft.com/office/powerpoint/2010/main" val="14069624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i="0" kern="1200">
          <a:solidFill>
            <a:schemeClr val="bg2">
              <a:lumMod val="25000"/>
            </a:schemeClr>
          </a:solidFill>
          <a:latin typeface="+mj-lt"/>
          <a:ea typeface="Open Sans ExtraBold" pitchFamily="2" charset="0"/>
          <a:cs typeface="Open Sans ExtraBold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7000"/>
            <a:ext cx="860375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39765"/>
            <a:ext cx="10515600" cy="393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E2BD84B-0A1B-A6A4-3F63-6D98C4EE0E9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8B7F02E-4880-0E0D-DA47-288BD916F54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0351774" y="342465"/>
            <a:ext cx="1583821" cy="154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08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7000"/>
            <a:ext cx="860375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39765"/>
            <a:ext cx="10515600" cy="393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E2BD84B-0A1B-A6A4-3F63-6D98C4EE0E9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8B7F02E-4880-0E0D-DA47-288BD916F54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0351774" y="344512"/>
            <a:ext cx="1583821" cy="153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5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7000"/>
            <a:ext cx="860375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39765"/>
            <a:ext cx="10515600" cy="393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E2BD84B-0A1B-A6A4-3F63-6D98C4EE0E9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8B7F02E-4880-0E0D-DA47-288BD916F54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0351774" y="344512"/>
            <a:ext cx="1583820" cy="153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89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422376E-BA30-821A-D7F3-5FD4A9AEC6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1999" cy="6321425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27653D09-4AF5-919A-6F50-A7676A100C11}"/>
              </a:ext>
            </a:extLst>
          </p:cNvPr>
          <p:cNvSpPr/>
          <p:nvPr/>
        </p:nvSpPr>
        <p:spPr>
          <a:xfrm>
            <a:off x="0" y="0"/>
            <a:ext cx="12203290" cy="6321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Open Sans Light" pitchFamily="2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EC7AAC4-3254-C4E8-39BE-A95027217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64A19EBC-450C-212F-E8BA-A4840CDDA6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0245" y="93228"/>
            <a:ext cx="2440534" cy="2398182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F8DF6F85-0B79-625C-31AB-5A73A3735A89}"/>
              </a:ext>
            </a:extLst>
          </p:cNvPr>
          <p:cNvSpPr txBox="1"/>
          <p:nvPr/>
        </p:nvSpPr>
        <p:spPr>
          <a:xfrm>
            <a:off x="756705" y="1166192"/>
            <a:ext cx="81368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b="1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ExtraBold" pitchFamily="2" charset="0"/>
                <a:cs typeface="Open Sans ExtraBold" pitchFamily="2" charset="0"/>
              </a:rPr>
              <a:t>VOORBLAD</a:t>
            </a:r>
          </a:p>
          <a:p>
            <a:r>
              <a:rPr lang="nl-NL" sz="4800" b="1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ExtraBold" pitchFamily="2" charset="0"/>
                <a:cs typeface="Open Sans ExtraBold" pitchFamily="2" charset="0"/>
              </a:rPr>
              <a:t>40 JAAR </a:t>
            </a:r>
          </a:p>
          <a:p>
            <a:r>
              <a:rPr lang="nl-NL" sz="4800" b="1" dirty="0">
                <a:solidFill>
                  <a:schemeClr val="bg2">
                    <a:lumMod val="25000"/>
                  </a:schemeClr>
                </a:solidFill>
                <a:latin typeface="+mj-lt"/>
                <a:ea typeface="Open Sans ExtraBold" pitchFamily="2" charset="0"/>
                <a:cs typeface="Open Sans ExtraBold" pitchFamily="2" charset="0"/>
              </a:rPr>
              <a:t>FLEVOLAND</a:t>
            </a:r>
          </a:p>
        </p:txBody>
      </p:sp>
    </p:spTree>
    <p:extLst>
      <p:ext uri="{BB962C8B-B14F-4D97-AF65-F5344CB8AC3E}">
        <p14:creationId xmlns:p14="http://schemas.microsoft.com/office/powerpoint/2010/main" val="889775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780C1-754C-EF76-8E34-9EC4B7327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943DD9F-6D8D-C996-BCA2-47B066175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771" y="159488"/>
            <a:ext cx="1894008" cy="186114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C166229-C401-5263-12B4-0EEF9B904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A57FF1DE-9F7B-5B80-638C-D2495F2242FD}"/>
              </a:ext>
            </a:extLst>
          </p:cNvPr>
          <p:cNvSpPr txBox="1">
            <a:spLocks/>
          </p:cNvSpPr>
          <p:nvPr/>
        </p:nvSpPr>
        <p:spPr>
          <a:xfrm>
            <a:off x="838200" y="737000"/>
            <a:ext cx="860375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7AF0392-E154-0B46-F43B-6FFF49F71ED6}"/>
              </a:ext>
            </a:extLst>
          </p:cNvPr>
          <p:cNvSpPr txBox="1">
            <a:spLocks/>
          </p:cNvSpPr>
          <p:nvPr/>
        </p:nvSpPr>
        <p:spPr>
          <a:xfrm>
            <a:off x="838200" y="2239765"/>
            <a:ext cx="10515600" cy="393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E1A052C-7188-6846-E8C9-017DDFD56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37CA6C7-C546-4F3B-A5EE-7BF3F22C8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8623" y="325714"/>
            <a:ext cx="1584611" cy="164223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DB2944-BE89-4DDB-C73A-EE04EA881614}"/>
              </a:ext>
            </a:extLst>
          </p:cNvPr>
          <p:cNvSpPr txBox="1">
            <a:spLocks/>
          </p:cNvSpPr>
          <p:nvPr/>
        </p:nvSpPr>
        <p:spPr>
          <a:xfrm>
            <a:off x="838200" y="737000"/>
            <a:ext cx="860375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171DC-C90F-F6EA-E85A-F63292E525C2}"/>
              </a:ext>
            </a:extLst>
          </p:cNvPr>
          <p:cNvSpPr txBox="1">
            <a:spLocks/>
          </p:cNvSpPr>
          <p:nvPr/>
        </p:nvSpPr>
        <p:spPr>
          <a:xfrm>
            <a:off x="838200" y="2239765"/>
            <a:ext cx="10515600" cy="393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34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3D0A0A-87A8-0927-9153-E2274B75C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66329"/>
            <a:ext cx="12203290" cy="10687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7D7C829-17AF-6B7B-35E6-17E818534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8622" y="327699"/>
            <a:ext cx="1584611" cy="164223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38F25B-5E4B-8D6C-6FBE-DB57FC77F610}"/>
              </a:ext>
            </a:extLst>
          </p:cNvPr>
          <p:cNvSpPr txBox="1">
            <a:spLocks/>
          </p:cNvSpPr>
          <p:nvPr/>
        </p:nvSpPr>
        <p:spPr>
          <a:xfrm>
            <a:off x="838200" y="737000"/>
            <a:ext cx="860375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87927-61C2-A961-6CE9-8CB468DD3C0D}"/>
              </a:ext>
            </a:extLst>
          </p:cNvPr>
          <p:cNvSpPr txBox="1">
            <a:spLocks/>
          </p:cNvSpPr>
          <p:nvPr/>
        </p:nvSpPr>
        <p:spPr>
          <a:xfrm>
            <a:off x="838200" y="2239765"/>
            <a:ext cx="10515600" cy="393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750102"/>
      </p:ext>
    </p:extLst>
  </p:cSld>
  <p:clrMapOvr>
    <a:masterClrMapping/>
  </p:clrMapOvr>
</p:sld>
</file>

<file path=ppt/theme/theme1.xml><?xml version="1.0" encoding="utf-8"?>
<a:theme xmlns:a="http://schemas.openxmlformats.org/drawingml/2006/main" name="1_Flevoland 40 jaar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Domein LEEF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Domein GROEI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Domein BEZOEK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70</Words>
  <Application>Microsoft Macintosh PowerPoint</Application>
  <PresentationFormat>Breedbeeld</PresentationFormat>
  <Paragraphs>21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4</vt:i4>
      </vt:variant>
      <vt:variant>
        <vt:lpstr>Diatitels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 Light</vt:lpstr>
      <vt:lpstr>1_Flevoland 40 jaar</vt:lpstr>
      <vt:lpstr>Domein LEEF</vt:lpstr>
      <vt:lpstr>Domein GROEI</vt:lpstr>
      <vt:lpstr>Domein BEZOEK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Merit Op De Dijk</dc:creator>
  <cp:lastModifiedBy>Merit Op De Dijk</cp:lastModifiedBy>
  <cp:revision>26</cp:revision>
  <dcterms:created xsi:type="dcterms:W3CDTF">2025-11-27T13:29:47Z</dcterms:created>
  <dcterms:modified xsi:type="dcterms:W3CDTF">2025-12-10T08:28:49Z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5dc6714-9f23-4030-b547-8c94b19e0b7a_Enabled">
    <vt:lpwstr>true</vt:lpwstr>
  </property>
  <property fmtid="{D5CDD505-2E9C-101B-9397-08002B2CF9AE}" pid="3" name="MSIP_Label_f5dc6714-9f23-4030-b547-8c94b19e0b7a_SetDate">
    <vt:lpwstr>2025-11-27T13:31:20Z</vt:lpwstr>
  </property>
  <property fmtid="{D5CDD505-2E9C-101B-9397-08002B2CF9AE}" pid="4" name="MSIP_Label_f5dc6714-9f23-4030-b547-8c94b19e0b7a_Method">
    <vt:lpwstr>Standard</vt:lpwstr>
  </property>
  <property fmtid="{D5CDD505-2E9C-101B-9397-08002B2CF9AE}" pid="5" name="MSIP_Label_f5dc6714-9f23-4030-b547-8c94b19e0b7a_Name">
    <vt:lpwstr>Internal Information (R3)</vt:lpwstr>
  </property>
  <property fmtid="{D5CDD505-2E9C-101B-9397-08002B2CF9AE}" pid="6" name="MSIP_Label_f5dc6714-9f23-4030-b547-8c94b19e0b7a_SiteId">
    <vt:lpwstr>acbd4e6b-e845-4677-853c-a8d24faf3655</vt:lpwstr>
  </property>
  <property fmtid="{D5CDD505-2E9C-101B-9397-08002B2CF9AE}" pid="7" name="MSIP_Label_f5dc6714-9f23-4030-b547-8c94b19e0b7a_ActionId">
    <vt:lpwstr>5fd2fd79-acf5-449f-99cb-92e438bedb6a</vt:lpwstr>
  </property>
  <property fmtid="{D5CDD505-2E9C-101B-9397-08002B2CF9AE}" pid="8" name="MSIP_Label_f5dc6714-9f23-4030-b547-8c94b19e0b7a_ContentBits">
    <vt:lpwstr>0</vt:lpwstr>
  </property>
  <property fmtid="{D5CDD505-2E9C-101B-9397-08002B2CF9AE}" pid="9" name="MSIP_Label_f5dc6714-9f23-4030-b547-8c94b19e0b7a_Tag">
    <vt:lpwstr>50, 3, 0, 1</vt:lpwstr>
  </property>
</Properties>
</file>